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02624" cy="2403699"/>
          </a:xfrm>
        </p:spPr>
        <p:txBody>
          <a:bodyPr>
            <a:noAutofit/>
          </a:bodyPr>
          <a:lstStyle/>
          <a:p>
            <a:r>
              <a:rPr lang="ru-RU" sz="3200" b="1" i="1" dirty="0"/>
              <a:t>Доклад на </a:t>
            </a:r>
            <a:r>
              <a:rPr lang="ru-RU" sz="3200" b="1" i="1" dirty="0" smtClean="0"/>
              <a:t>тему: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ru-RU" sz="3200" b="1" i="1" dirty="0" smtClean="0"/>
              <a:t>Современное </a:t>
            </a:r>
            <a:r>
              <a:rPr lang="ru-RU" sz="3200" b="1" i="1" dirty="0"/>
              <a:t>устройство дорожных удерживающих тросовых металлических </a:t>
            </a:r>
            <a:r>
              <a:rPr lang="ru-RU" sz="3200" b="1" i="1" dirty="0" smtClean="0"/>
              <a:t>ограждений»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/>
              <a:t> </a:t>
            </a:r>
            <a:br>
              <a:rPr lang="ru-RU" sz="3500" dirty="0"/>
            </a:br>
            <a:endParaRPr lang="ru-RU" sz="3500" dirty="0"/>
          </a:p>
        </p:txBody>
      </p:sp>
      <p:pic>
        <p:nvPicPr>
          <p:cNvPr id="1026" name="Picture 2" descr="C:\СОДЕРЖАНИЕ\троссовое\Схемы\Схемы\У4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128792" cy="34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i="1" dirty="0"/>
              <a:t>Установка тросового ограждения ФКУ </a:t>
            </a:r>
            <a:r>
              <a:rPr lang="ru-RU" sz="3000" b="1" i="1" dirty="0" err="1"/>
              <a:t>Упрдор</a:t>
            </a:r>
            <a:r>
              <a:rPr lang="ru-RU" sz="3000" b="1" i="1" dirty="0"/>
              <a:t> «Азов» на автомобильной дороге «Западный подъезд к г. Ростову-на-Дону»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136904" cy="4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21161"/>
              </p:ext>
            </p:extLst>
          </p:nvPr>
        </p:nvGraphicFramePr>
        <p:xfrm>
          <a:off x="899592" y="4941168"/>
          <a:ext cx="7121391" cy="161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0354"/>
                <a:gridCol w="3561037"/>
              </a:tblGrid>
              <a:tr h="16162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Анкерные плиты;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Анкерные болты;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Узкие бетонные фундаменты;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Стальные тросы;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Талрепы;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Концевые муфты;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Профильные стойки;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Пазы;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Стальные гильзы;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Фундаментные блоки;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Вертикальная вставка.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9928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3650" y="676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0019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Схема устройства тросового </a:t>
            </a:r>
            <a:r>
              <a:rPr lang="ru-RU" b="1" i="1" dirty="0" smtClean="0"/>
              <a:t>ограждения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27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Тросовое ограждение в Китае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ООО «НПО Медиана», г. Москва экспериментальный участок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136904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Тросовое ограждение производства ЗАО </a:t>
            </a:r>
            <a:r>
              <a:rPr lang="ru-RU" i="1" dirty="0"/>
              <a:t>«</a:t>
            </a:r>
            <a:r>
              <a:rPr lang="ru-RU" i="1" dirty="0" err="1"/>
              <a:t>Точинвест</a:t>
            </a:r>
            <a:r>
              <a:rPr lang="ru-RU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7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Тросовое ограждение </a:t>
            </a:r>
            <a:r>
              <a:rPr lang="ru-RU" i="1" dirty="0" smtClean="0"/>
              <a:t>производства ОАО </a:t>
            </a:r>
            <a:r>
              <a:rPr lang="ru-RU" i="1" dirty="0"/>
              <a:t>«</a:t>
            </a:r>
            <a:r>
              <a:rPr lang="ru-RU" i="1" dirty="0" err="1"/>
              <a:t>Алексинстройконструкция</a:t>
            </a:r>
            <a:r>
              <a:rPr lang="ru-RU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8092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Тросовое ограждение на км 1065 автомобильной дороги М-4 «Дон»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8092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b="1" i="1" dirty="0"/>
              <a:t>ДТП с наездом на тросовое ограждение на автомобильной дороге М-4 «Дон» в Ростовской области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2200" b="1" dirty="0"/>
              <a:t>На разделительной полосе автодороги М-4 «Дон» на </a:t>
            </a:r>
            <a:r>
              <a:rPr lang="ru-RU" sz="2200" b="1" dirty="0" smtClean="0"/>
              <a:t>участках</a:t>
            </a:r>
            <a:r>
              <a:rPr lang="en-US" sz="2200" b="1" dirty="0" smtClean="0"/>
              <a:t>                    </a:t>
            </a:r>
            <a:r>
              <a:rPr lang="ru-RU" sz="2200" b="1" dirty="0" smtClean="0"/>
              <a:t> </a:t>
            </a:r>
            <a:r>
              <a:rPr lang="ru-RU" sz="2200" b="1" dirty="0"/>
              <a:t>км 944+950 – км 946+800, км 946+950 – км 950+300, км 1007+000 – км 1011+200, км 1019+050 – км 1023+900, км 1063+000 – км 1070+000 установлено тросовое </a:t>
            </a:r>
            <a:r>
              <a:rPr lang="ru-RU" sz="2200" b="1" dirty="0" smtClean="0"/>
              <a:t>ограждение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>(общая протяжённость участков 21,7 км).</a:t>
            </a:r>
            <a:br>
              <a:rPr lang="ru-RU" sz="2200" b="1" dirty="0"/>
            </a:br>
            <a:r>
              <a:rPr lang="ru-RU" sz="2200" b="1" dirty="0"/>
              <a:t>ДТП с наездом на осевое тросовое ограждение с момента установки по настоящее время:</a:t>
            </a:r>
            <a:br>
              <a:rPr lang="ru-RU" sz="2200" b="1" dirty="0"/>
            </a:b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16367"/>
              </p:ext>
            </p:extLst>
          </p:nvPr>
        </p:nvGraphicFramePr>
        <p:xfrm>
          <a:off x="1043608" y="3789042"/>
          <a:ext cx="7560840" cy="2802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760"/>
                <a:gridCol w="1694365"/>
                <a:gridCol w="1534083"/>
                <a:gridCol w="1643661"/>
                <a:gridCol w="2081971"/>
              </a:tblGrid>
              <a:tr h="67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поврежденного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1.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30.04.2015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14-50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1064+300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 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2.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29.07.2015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8-10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1063+450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3.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12.09.2015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9-15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1065+950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4.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16.09.2015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5.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22.09.2015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10-17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1064+600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6.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23.09.2015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16-40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1069+800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7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7.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10.10.2015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11-15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948+300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 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3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Повреждение тросового ограждения в результате ДТП на км 1064+300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9847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Доклад на тему: «Современное устройство дорожных удерживающих тросовых металлических ограждений»   </vt:lpstr>
      <vt:lpstr>Схема устройства тросового ограждения </vt:lpstr>
      <vt:lpstr>Тросовое ограждение в Китае   </vt:lpstr>
      <vt:lpstr>ООО «НПО Медиана», г. Москва экспериментальный участок </vt:lpstr>
      <vt:lpstr>Тросовое ограждение производства ЗАО «Точинвест» </vt:lpstr>
      <vt:lpstr>Тросовое ограждение производства ОАО «Алексинстройконструкция» </vt:lpstr>
      <vt:lpstr>Тросовое ограждение на км 1065 автомобильной дороги М-4 «Дон» </vt:lpstr>
      <vt:lpstr>ДТП с наездом на тросовое ограждение на автомобильной дороге М-4 «Дон» в Ростовской области На разделительной полосе автодороги М-4 «Дон» на участках                     км 944+950 – км 946+800, км 946+950 – км 950+300, км 1007+000 – км 1011+200, км 1019+050 – км 1023+900, км 1063+000 – км 1070+000 установлено тросовое ограждение  (общая протяжённость участков 21,7 км). ДТП с наездом на осевое тросовое ограждение с момента установки по настоящее время: </vt:lpstr>
      <vt:lpstr>Повреждение тросового ограждения в результате ДТП на км 1064+300 </vt:lpstr>
      <vt:lpstr>Установка тросового ограждения ФКУ Упрдор «Азов» на автомобильной дороге «Западный подъезд к г. Ростову-на-Дону»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 Современное устройство дорожных удерживающих тросовых металлических ограждений</dc:title>
  <dc:creator>Орехов</dc:creator>
  <cp:lastModifiedBy>Егорова Алла Сергеевна</cp:lastModifiedBy>
  <cp:revision>6</cp:revision>
  <dcterms:created xsi:type="dcterms:W3CDTF">2015-11-09T12:55:38Z</dcterms:created>
  <dcterms:modified xsi:type="dcterms:W3CDTF">2015-11-13T11:42:04Z</dcterms:modified>
</cp:coreProperties>
</file>